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72" r:id="rId2"/>
    <p:sldId id="301" r:id="rId3"/>
    <p:sldId id="300" r:id="rId4"/>
    <p:sldId id="302" r:id="rId5"/>
    <p:sldId id="326" r:id="rId6"/>
    <p:sldId id="308" r:id="rId7"/>
    <p:sldId id="303" r:id="rId8"/>
    <p:sldId id="327" r:id="rId9"/>
    <p:sldId id="311" r:id="rId10"/>
    <p:sldId id="325" r:id="rId11"/>
    <p:sldId id="328" r:id="rId12"/>
    <p:sldId id="312" r:id="rId13"/>
    <p:sldId id="310" r:id="rId14"/>
    <p:sldId id="313" r:id="rId15"/>
    <p:sldId id="314" r:id="rId16"/>
    <p:sldId id="315" r:id="rId17"/>
    <p:sldId id="317" r:id="rId18"/>
    <p:sldId id="316" r:id="rId19"/>
  </p:sldIdLst>
  <p:sldSz cx="9144000" cy="6858000" type="screen4x3"/>
  <p:notesSz cx="7010400" cy="9296400"/>
  <p:custDataLst>
    <p:tags r:id="rId2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95"/>
    <a:srgbClr val="0741C6"/>
    <a:srgbClr val="002D72"/>
    <a:srgbClr val="1B83BD"/>
    <a:srgbClr val="6AADE4"/>
    <a:srgbClr val="E1E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EBA898-5BEF-42DE-A44B-8FDA0657D094}" v="31" dt="2025-01-09T19:54:56.3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0" autoAdjust="0"/>
    <p:restoredTop sz="94629" autoAdjust="0"/>
  </p:normalViewPr>
  <p:slideViewPr>
    <p:cSldViewPr>
      <p:cViewPr varScale="1">
        <p:scale>
          <a:sx n="107" d="100"/>
          <a:sy n="107" d="100"/>
        </p:scale>
        <p:origin x="1761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Demasco" userId="09b1805d7141d229" providerId="LiveId" clId="{90EBA898-5BEF-42DE-A44B-8FDA0657D094}"/>
    <pc:docChg chg="undo custSel addSld delSld modSld sldOrd">
      <pc:chgData name="Joseph Demasco" userId="09b1805d7141d229" providerId="LiveId" clId="{90EBA898-5BEF-42DE-A44B-8FDA0657D094}" dt="2025-01-10T19:51:05.494" v="1011" actId="207"/>
      <pc:docMkLst>
        <pc:docMk/>
      </pc:docMkLst>
      <pc:sldChg chg="modSp mod">
        <pc:chgData name="Joseph Demasco" userId="09b1805d7141d229" providerId="LiveId" clId="{90EBA898-5BEF-42DE-A44B-8FDA0657D094}" dt="2025-01-09T18:26:30.813" v="22" actId="20577"/>
        <pc:sldMkLst>
          <pc:docMk/>
          <pc:sldMk cId="1400114431" sldId="272"/>
        </pc:sldMkLst>
        <pc:spChg chg="mod">
          <ac:chgData name="Joseph Demasco" userId="09b1805d7141d229" providerId="LiveId" clId="{90EBA898-5BEF-42DE-A44B-8FDA0657D094}" dt="2025-01-09T18:26:30.813" v="22" actId="20577"/>
          <ac:spMkLst>
            <pc:docMk/>
            <pc:sldMk cId="1400114431" sldId="272"/>
            <ac:spMk id="3" creationId="{00000000-0000-0000-0000-000000000000}"/>
          </ac:spMkLst>
        </pc:spChg>
      </pc:sldChg>
      <pc:sldChg chg="addSp delSp modSp mod">
        <pc:chgData name="Joseph Demasco" userId="09b1805d7141d229" providerId="LiveId" clId="{90EBA898-5BEF-42DE-A44B-8FDA0657D094}" dt="2025-01-09T18:38:27.762" v="466" actId="14100"/>
        <pc:sldMkLst>
          <pc:docMk/>
          <pc:sldMk cId="1917011394" sldId="300"/>
        </pc:sldMkLst>
        <pc:spChg chg="del">
          <ac:chgData name="Joseph Demasco" userId="09b1805d7141d229" providerId="LiveId" clId="{90EBA898-5BEF-42DE-A44B-8FDA0657D094}" dt="2025-01-09T18:33:00.625" v="285" actId="478"/>
          <ac:spMkLst>
            <pc:docMk/>
            <pc:sldMk cId="1917011394" sldId="300"/>
            <ac:spMk id="2" creationId="{A92FE3F5-C9E6-A025-92B5-3FF4C95719F8}"/>
          </ac:spMkLst>
        </pc:spChg>
        <pc:spChg chg="add mod">
          <ac:chgData name="Joseph Demasco" userId="09b1805d7141d229" providerId="LiveId" clId="{90EBA898-5BEF-42DE-A44B-8FDA0657D094}" dt="2025-01-09T18:38:27.762" v="466" actId="14100"/>
          <ac:spMkLst>
            <pc:docMk/>
            <pc:sldMk cId="1917011394" sldId="300"/>
            <ac:spMk id="5" creationId="{1CCBE345-697F-3CC9-A435-0853E95CE1BF}"/>
          </ac:spMkLst>
        </pc:spChg>
        <pc:spChg chg="mod">
          <ac:chgData name="Joseph Demasco" userId="09b1805d7141d229" providerId="LiveId" clId="{90EBA898-5BEF-42DE-A44B-8FDA0657D094}" dt="2025-01-09T18:36:13.261" v="407" actId="20577"/>
          <ac:spMkLst>
            <pc:docMk/>
            <pc:sldMk cId="1917011394" sldId="300"/>
            <ac:spMk id="125954" creationId="{00000000-0000-0000-0000-000000000000}"/>
          </ac:spMkLst>
        </pc:spChg>
        <pc:graphicFrameChg chg="add mod">
          <ac:chgData name="Joseph Demasco" userId="09b1805d7141d229" providerId="LiveId" clId="{90EBA898-5BEF-42DE-A44B-8FDA0657D094}" dt="2025-01-09T18:33:27.870" v="286"/>
          <ac:graphicFrameMkLst>
            <pc:docMk/>
            <pc:sldMk cId="1917011394" sldId="300"/>
            <ac:graphicFrameMk id="4" creationId="{9DE21382-1C31-3FB9-8B15-28EA833175AF}"/>
          </ac:graphicFrameMkLst>
        </pc:graphicFrameChg>
      </pc:sldChg>
      <pc:sldChg chg="addSp delSp modSp mod">
        <pc:chgData name="Joseph Demasco" userId="09b1805d7141d229" providerId="LiveId" clId="{90EBA898-5BEF-42DE-A44B-8FDA0657D094}" dt="2025-01-09T19:55:25.159" v="902" actId="1036"/>
        <pc:sldMkLst>
          <pc:docMk/>
          <pc:sldMk cId="3478429796" sldId="301"/>
        </pc:sldMkLst>
        <pc:spChg chg="mod">
          <ac:chgData name="Joseph Demasco" userId="09b1805d7141d229" providerId="LiveId" clId="{90EBA898-5BEF-42DE-A44B-8FDA0657D094}" dt="2025-01-09T18:35:51.499" v="390" actId="20577"/>
          <ac:spMkLst>
            <pc:docMk/>
            <pc:sldMk cId="3478429796" sldId="301"/>
            <ac:spMk id="2" creationId="{00000000-0000-0000-0000-000000000000}"/>
          </ac:spMkLst>
        </pc:spChg>
        <pc:spChg chg="add del mod">
          <ac:chgData name="Joseph Demasco" userId="09b1805d7141d229" providerId="LiveId" clId="{90EBA898-5BEF-42DE-A44B-8FDA0657D094}" dt="2025-01-09T19:15:07.830" v="838" actId="20577"/>
          <ac:spMkLst>
            <pc:docMk/>
            <pc:sldMk cId="3478429796" sldId="301"/>
            <ac:spMk id="5" creationId="{A8D453BF-54B3-F3CC-3F51-621C985E6150}"/>
          </ac:spMkLst>
        </pc:spChg>
        <pc:spChg chg="del">
          <ac:chgData name="Joseph Demasco" userId="09b1805d7141d229" providerId="LiveId" clId="{90EBA898-5BEF-42DE-A44B-8FDA0657D094}" dt="2025-01-09T18:27:25.073" v="23" actId="478"/>
          <ac:spMkLst>
            <pc:docMk/>
            <pc:sldMk cId="3478429796" sldId="301"/>
            <ac:spMk id="8" creationId="{3EFEE123-C308-354B-40C6-49DF89A2445F}"/>
          </ac:spMkLst>
        </pc:spChg>
        <pc:spChg chg="add mod">
          <ac:chgData name="Joseph Demasco" userId="09b1805d7141d229" providerId="LiveId" clId="{90EBA898-5BEF-42DE-A44B-8FDA0657D094}" dt="2025-01-09T19:54:41.160" v="843" actId="13822"/>
          <ac:spMkLst>
            <pc:docMk/>
            <pc:sldMk cId="3478429796" sldId="301"/>
            <ac:spMk id="9" creationId="{C0B65236-94BC-DB69-BD88-64839F4E66AC}"/>
          </ac:spMkLst>
        </pc:spChg>
        <pc:spChg chg="add mod">
          <ac:chgData name="Joseph Demasco" userId="09b1805d7141d229" providerId="LiveId" clId="{90EBA898-5BEF-42DE-A44B-8FDA0657D094}" dt="2025-01-09T19:55:25.159" v="902" actId="1036"/>
          <ac:spMkLst>
            <pc:docMk/>
            <pc:sldMk cId="3478429796" sldId="301"/>
            <ac:spMk id="10" creationId="{1A955B93-C3EE-C371-9CF5-3F93ECD1DE68}"/>
          </ac:spMkLst>
        </pc:spChg>
        <pc:graphicFrameChg chg="add mod">
          <ac:chgData name="Joseph Demasco" userId="09b1805d7141d229" providerId="LiveId" clId="{90EBA898-5BEF-42DE-A44B-8FDA0657D094}" dt="2025-01-09T18:27:29.738" v="24"/>
          <ac:graphicFrameMkLst>
            <pc:docMk/>
            <pc:sldMk cId="3478429796" sldId="301"/>
            <ac:graphicFrameMk id="6" creationId="{006FC461-C0D9-5FF9-928E-F6D311942F94}"/>
          </ac:graphicFrameMkLst>
        </pc:graphicFrameChg>
        <pc:graphicFrameChg chg="add del mod">
          <ac:chgData name="Joseph Demasco" userId="09b1805d7141d229" providerId="LiveId" clId="{90EBA898-5BEF-42DE-A44B-8FDA0657D094}" dt="2025-01-09T18:28:27.079" v="28" actId="478"/>
          <ac:graphicFrameMkLst>
            <pc:docMk/>
            <pc:sldMk cId="3478429796" sldId="301"/>
            <ac:graphicFrameMk id="7" creationId="{0F1CE028-6F17-4C8E-1F88-5D3A68FBE9FE}"/>
          </ac:graphicFrameMkLst>
        </pc:graphicFrameChg>
      </pc:sldChg>
      <pc:sldChg chg="addSp delSp modSp mod">
        <pc:chgData name="Joseph Demasco" userId="09b1805d7141d229" providerId="LiveId" clId="{90EBA898-5BEF-42DE-A44B-8FDA0657D094}" dt="2025-01-10T19:23:28.452" v="933" actId="207"/>
        <pc:sldMkLst>
          <pc:docMk/>
          <pc:sldMk cId="2951047777" sldId="302"/>
        </pc:sldMkLst>
        <pc:spChg chg="mod">
          <ac:chgData name="Joseph Demasco" userId="09b1805d7141d229" providerId="LiveId" clId="{90EBA898-5BEF-42DE-A44B-8FDA0657D094}" dt="2025-01-09T18:36:40.886" v="440" actId="20577"/>
          <ac:spMkLst>
            <pc:docMk/>
            <pc:sldMk cId="2951047777" sldId="302"/>
            <ac:spMk id="2" creationId="{00000000-0000-0000-0000-000000000000}"/>
          </ac:spMkLst>
        </pc:spChg>
        <pc:spChg chg="add mod">
          <ac:chgData name="Joseph Demasco" userId="09b1805d7141d229" providerId="LiveId" clId="{90EBA898-5BEF-42DE-A44B-8FDA0657D094}" dt="2025-01-10T19:23:28.452" v="933" actId="207"/>
          <ac:spMkLst>
            <pc:docMk/>
            <pc:sldMk cId="2951047777" sldId="302"/>
            <ac:spMk id="6" creationId="{246D80FE-7B0E-23F5-9A2B-254F9EF24775}"/>
          </ac:spMkLst>
        </pc:spChg>
        <pc:grpChg chg="del">
          <ac:chgData name="Joseph Demasco" userId="09b1805d7141d229" providerId="LiveId" clId="{90EBA898-5BEF-42DE-A44B-8FDA0657D094}" dt="2025-01-09T18:35:04.964" v="362" actId="478"/>
          <ac:grpSpMkLst>
            <pc:docMk/>
            <pc:sldMk cId="2951047777" sldId="302"/>
            <ac:grpSpMk id="7" creationId="{5E9435F2-8EF2-97B6-F14B-7665E103BA6A}"/>
          </ac:grpSpMkLst>
        </pc:grpChg>
        <pc:graphicFrameChg chg="add del mod">
          <ac:chgData name="Joseph Demasco" userId="09b1805d7141d229" providerId="LiveId" clId="{90EBA898-5BEF-42DE-A44B-8FDA0657D094}" dt="2025-01-10T19:21:50.947" v="904" actId="478"/>
          <ac:graphicFrameMkLst>
            <pc:docMk/>
            <pc:sldMk cId="2951047777" sldId="302"/>
            <ac:graphicFrameMk id="4" creationId="{C7EBFAF5-328F-15CD-4DD5-49A74B666412}"/>
          </ac:graphicFrameMkLst>
        </pc:graphicFrameChg>
      </pc:sldChg>
      <pc:sldChg chg="addSp delSp modSp mod">
        <pc:chgData name="Joseph Demasco" userId="09b1805d7141d229" providerId="LiveId" clId="{90EBA898-5BEF-42DE-A44B-8FDA0657D094}" dt="2025-01-10T19:33:49.742" v="973" actId="1037"/>
        <pc:sldMkLst>
          <pc:docMk/>
          <pc:sldMk cId="2714368300" sldId="303"/>
        </pc:sldMkLst>
        <pc:spChg chg="mod">
          <ac:chgData name="Joseph Demasco" userId="09b1805d7141d229" providerId="LiveId" clId="{90EBA898-5BEF-42DE-A44B-8FDA0657D094}" dt="2025-01-09T18:39:30.736" v="493" actId="20577"/>
          <ac:spMkLst>
            <pc:docMk/>
            <pc:sldMk cId="2714368300" sldId="303"/>
            <ac:spMk id="2" creationId="{00000000-0000-0000-0000-000000000000}"/>
          </ac:spMkLst>
        </pc:spChg>
        <pc:spChg chg="del">
          <ac:chgData name="Joseph Demasco" userId="09b1805d7141d229" providerId="LiveId" clId="{90EBA898-5BEF-42DE-A44B-8FDA0657D094}" dt="2025-01-09T18:39:35.035" v="494" actId="478"/>
          <ac:spMkLst>
            <pc:docMk/>
            <pc:sldMk cId="2714368300" sldId="303"/>
            <ac:spMk id="4" creationId="{CACF0E0F-9659-AFF9-981D-145468F598CD}"/>
          </ac:spMkLst>
        </pc:spChg>
        <pc:spChg chg="add mod">
          <ac:chgData name="Joseph Demasco" userId="09b1805d7141d229" providerId="LiveId" clId="{90EBA898-5BEF-42DE-A44B-8FDA0657D094}" dt="2025-01-10T19:33:49.742" v="973" actId="1037"/>
          <ac:spMkLst>
            <pc:docMk/>
            <pc:sldMk cId="2714368300" sldId="303"/>
            <ac:spMk id="6" creationId="{334F0DEF-7707-05D4-98A5-2E152BC1B686}"/>
          </ac:spMkLst>
        </pc:spChg>
        <pc:graphicFrameChg chg="add del mod">
          <ac:chgData name="Joseph Demasco" userId="09b1805d7141d229" providerId="LiveId" clId="{90EBA898-5BEF-42DE-A44B-8FDA0657D094}" dt="2025-01-10T19:32:04.413" v="937" actId="478"/>
          <ac:graphicFrameMkLst>
            <pc:docMk/>
            <pc:sldMk cId="2714368300" sldId="303"/>
            <ac:graphicFrameMk id="5" creationId="{913BB097-004F-D486-B764-17474F51D4CD}"/>
          </ac:graphicFrameMkLst>
        </pc:graphicFrameChg>
      </pc:sldChg>
      <pc:sldChg chg="addSp delSp modSp mod">
        <pc:chgData name="Joseph Demasco" userId="09b1805d7141d229" providerId="LiveId" clId="{90EBA898-5BEF-42DE-A44B-8FDA0657D094}" dt="2025-01-09T18:38:37.789" v="467" actId="404"/>
        <pc:sldMkLst>
          <pc:docMk/>
          <pc:sldMk cId="610777081" sldId="308"/>
        </pc:sldMkLst>
        <pc:spChg chg="mod">
          <ac:chgData name="Joseph Demasco" userId="09b1805d7141d229" providerId="LiveId" clId="{90EBA898-5BEF-42DE-A44B-8FDA0657D094}" dt="2025-01-09T18:37:46.192" v="461" actId="20577"/>
          <ac:spMkLst>
            <pc:docMk/>
            <pc:sldMk cId="610777081" sldId="308"/>
            <ac:spMk id="2" creationId="{00000000-0000-0000-0000-000000000000}"/>
          </ac:spMkLst>
        </pc:spChg>
        <pc:spChg chg="add mod">
          <ac:chgData name="Joseph Demasco" userId="09b1805d7141d229" providerId="LiveId" clId="{90EBA898-5BEF-42DE-A44B-8FDA0657D094}" dt="2025-01-09T18:38:37.789" v="467" actId="404"/>
          <ac:spMkLst>
            <pc:docMk/>
            <pc:sldMk cId="610777081" sldId="308"/>
            <ac:spMk id="5" creationId="{E8B0D8ED-C32B-6E21-4C56-2E92E9FEB618}"/>
          </ac:spMkLst>
        </pc:spChg>
        <pc:graphicFrameChg chg="add mod">
          <ac:chgData name="Joseph Demasco" userId="09b1805d7141d229" providerId="LiveId" clId="{90EBA898-5BEF-42DE-A44B-8FDA0657D094}" dt="2025-01-09T18:37:50.391" v="462"/>
          <ac:graphicFrameMkLst>
            <pc:docMk/>
            <pc:sldMk cId="610777081" sldId="308"/>
            <ac:graphicFrameMk id="4" creationId="{700926E5-A46F-5FCF-7567-BCA2635FD94F}"/>
          </ac:graphicFrameMkLst>
        </pc:graphicFrameChg>
        <pc:graphicFrameChg chg="del">
          <ac:chgData name="Joseph Demasco" userId="09b1805d7141d229" providerId="LiveId" clId="{90EBA898-5BEF-42DE-A44B-8FDA0657D094}" dt="2025-01-09T18:37:36.936" v="442" actId="478"/>
          <ac:graphicFrameMkLst>
            <pc:docMk/>
            <pc:sldMk cId="610777081" sldId="308"/>
            <ac:graphicFrameMk id="6" creationId="{A953BA2D-7487-9C47-EA6E-AE4AF51A0117}"/>
          </ac:graphicFrameMkLst>
        </pc:graphicFrameChg>
      </pc:sldChg>
      <pc:sldChg chg="addSp delSp modSp mod">
        <pc:chgData name="Joseph Demasco" userId="09b1805d7141d229" providerId="LiveId" clId="{90EBA898-5BEF-42DE-A44B-8FDA0657D094}" dt="2025-01-09T18:49:06.573" v="606" actId="1038"/>
        <pc:sldMkLst>
          <pc:docMk/>
          <pc:sldMk cId="4098099057" sldId="310"/>
        </pc:sldMkLst>
        <pc:spChg chg="mod">
          <ac:chgData name="Joseph Demasco" userId="09b1805d7141d229" providerId="LiveId" clId="{90EBA898-5BEF-42DE-A44B-8FDA0657D094}" dt="2025-01-09T18:48:43.621" v="602" actId="20577"/>
          <ac:spMkLst>
            <pc:docMk/>
            <pc:sldMk cId="4098099057" sldId="310"/>
            <ac:spMk id="2" creationId="{00000000-0000-0000-0000-000000000000}"/>
          </ac:spMkLst>
        </pc:spChg>
        <pc:spChg chg="del">
          <ac:chgData name="Joseph Demasco" userId="09b1805d7141d229" providerId="LiveId" clId="{90EBA898-5BEF-42DE-A44B-8FDA0657D094}" dt="2025-01-09T18:48:48.853" v="603" actId="478"/>
          <ac:spMkLst>
            <pc:docMk/>
            <pc:sldMk cId="4098099057" sldId="310"/>
            <ac:spMk id="6" creationId="{03F2A4CA-4281-C40A-95FE-5E99360BED0F}"/>
          </ac:spMkLst>
        </pc:spChg>
        <pc:graphicFrameChg chg="add mod">
          <ac:chgData name="Joseph Demasco" userId="09b1805d7141d229" providerId="LiveId" clId="{90EBA898-5BEF-42DE-A44B-8FDA0657D094}" dt="2025-01-09T18:49:06.573" v="606" actId="1038"/>
          <ac:graphicFrameMkLst>
            <pc:docMk/>
            <pc:sldMk cId="4098099057" sldId="310"/>
            <ac:graphicFrameMk id="4" creationId="{EF6D07FB-09F7-C6C2-016E-7746BF3A1FD2}"/>
          </ac:graphicFrameMkLst>
        </pc:graphicFrameChg>
      </pc:sldChg>
      <pc:sldChg chg="addSp delSp modSp mod">
        <pc:chgData name="Joseph Demasco" userId="09b1805d7141d229" providerId="LiveId" clId="{90EBA898-5BEF-42DE-A44B-8FDA0657D094}" dt="2025-01-09T18:42:11.996" v="531" actId="2711"/>
        <pc:sldMkLst>
          <pc:docMk/>
          <pc:sldMk cId="3931435469" sldId="311"/>
        </pc:sldMkLst>
        <pc:spChg chg="mod">
          <ac:chgData name="Joseph Demasco" userId="09b1805d7141d229" providerId="LiveId" clId="{90EBA898-5BEF-42DE-A44B-8FDA0657D094}" dt="2025-01-09T18:41:15.977" v="525" actId="20577"/>
          <ac:spMkLst>
            <pc:docMk/>
            <pc:sldMk cId="3931435469" sldId="311"/>
            <ac:spMk id="2" creationId="{00000000-0000-0000-0000-000000000000}"/>
          </ac:spMkLst>
        </pc:spChg>
        <pc:spChg chg="del">
          <ac:chgData name="Joseph Demasco" userId="09b1805d7141d229" providerId="LiveId" clId="{90EBA898-5BEF-42DE-A44B-8FDA0657D094}" dt="2025-01-09T18:41:21.470" v="526" actId="478"/>
          <ac:spMkLst>
            <pc:docMk/>
            <pc:sldMk cId="3931435469" sldId="311"/>
            <ac:spMk id="4" creationId="{FDA6E950-8248-0203-DA24-223C4D9411BD}"/>
          </ac:spMkLst>
        </pc:spChg>
        <pc:spChg chg="add mod">
          <ac:chgData name="Joseph Demasco" userId="09b1805d7141d229" providerId="LiveId" clId="{90EBA898-5BEF-42DE-A44B-8FDA0657D094}" dt="2025-01-09T18:42:11.996" v="531" actId="2711"/>
          <ac:spMkLst>
            <pc:docMk/>
            <pc:sldMk cId="3931435469" sldId="311"/>
            <ac:spMk id="6" creationId="{31F66E89-5767-2D6B-4322-9EEA6C3B283A}"/>
          </ac:spMkLst>
        </pc:spChg>
        <pc:graphicFrameChg chg="add mod">
          <ac:chgData name="Joseph Demasco" userId="09b1805d7141d229" providerId="LiveId" clId="{90EBA898-5BEF-42DE-A44B-8FDA0657D094}" dt="2025-01-09T18:41:40.499" v="529" actId="14100"/>
          <ac:graphicFrameMkLst>
            <pc:docMk/>
            <pc:sldMk cId="3931435469" sldId="311"/>
            <ac:graphicFrameMk id="5" creationId="{55C4C61B-B0E8-D6B3-187B-07788238FFB9}"/>
          </ac:graphicFrameMkLst>
        </pc:graphicFrameChg>
      </pc:sldChg>
      <pc:sldChg chg="addSp delSp modSp mod">
        <pc:chgData name="Joseph Demasco" userId="09b1805d7141d229" providerId="LiveId" clId="{90EBA898-5BEF-42DE-A44B-8FDA0657D094}" dt="2025-01-09T18:47:36.633" v="572"/>
        <pc:sldMkLst>
          <pc:docMk/>
          <pc:sldMk cId="4261656130" sldId="312"/>
        </pc:sldMkLst>
        <pc:spChg chg="mod">
          <ac:chgData name="Joseph Demasco" userId="09b1805d7141d229" providerId="LiveId" clId="{90EBA898-5BEF-42DE-A44B-8FDA0657D094}" dt="2025-01-09T18:46:11.514" v="568" actId="20577"/>
          <ac:spMkLst>
            <pc:docMk/>
            <pc:sldMk cId="4261656130" sldId="312"/>
            <ac:spMk id="2" creationId="{00000000-0000-0000-0000-000000000000}"/>
          </ac:spMkLst>
        </pc:spChg>
        <pc:spChg chg="del">
          <ac:chgData name="Joseph Demasco" userId="09b1805d7141d229" providerId="LiveId" clId="{90EBA898-5BEF-42DE-A44B-8FDA0657D094}" dt="2025-01-09T18:46:17.389" v="569" actId="478"/>
          <ac:spMkLst>
            <pc:docMk/>
            <pc:sldMk cId="4261656130" sldId="312"/>
            <ac:spMk id="4" creationId="{8BE14EE7-FB21-EA11-E5D5-9F04A57F92EC}"/>
          </ac:spMkLst>
        </pc:spChg>
        <pc:spChg chg="add mod">
          <ac:chgData name="Joseph Demasco" userId="09b1805d7141d229" providerId="LiveId" clId="{90EBA898-5BEF-42DE-A44B-8FDA0657D094}" dt="2025-01-09T18:47:36.633" v="572"/>
          <ac:spMkLst>
            <pc:docMk/>
            <pc:sldMk cId="4261656130" sldId="312"/>
            <ac:spMk id="7" creationId="{AA7FB036-9E85-FAB2-3244-055FBBFE56A1}"/>
          </ac:spMkLst>
        </pc:spChg>
        <pc:graphicFrameChg chg="add mod">
          <ac:chgData name="Joseph Demasco" userId="09b1805d7141d229" providerId="LiveId" clId="{90EBA898-5BEF-42DE-A44B-8FDA0657D094}" dt="2025-01-09T18:47:22.716" v="571"/>
          <ac:graphicFrameMkLst>
            <pc:docMk/>
            <pc:sldMk cId="4261656130" sldId="312"/>
            <ac:graphicFrameMk id="5" creationId="{1C90DF97-89CF-F1EE-418E-85487B9A1375}"/>
          </ac:graphicFrameMkLst>
        </pc:graphicFrameChg>
        <pc:graphicFrameChg chg="del">
          <ac:chgData name="Joseph Demasco" userId="09b1805d7141d229" providerId="LiveId" clId="{90EBA898-5BEF-42DE-A44B-8FDA0657D094}" dt="2025-01-09T18:46:19.742" v="570" actId="478"/>
          <ac:graphicFrameMkLst>
            <pc:docMk/>
            <pc:sldMk cId="4261656130" sldId="312"/>
            <ac:graphicFrameMk id="6" creationId="{9DFD41D2-0139-CB7A-0876-D6711C5E0BF8}"/>
          </ac:graphicFrameMkLst>
        </pc:graphicFrameChg>
      </pc:sldChg>
      <pc:sldChg chg="addSp delSp modSp mod">
        <pc:chgData name="Joseph Demasco" userId="09b1805d7141d229" providerId="LiveId" clId="{90EBA898-5BEF-42DE-A44B-8FDA0657D094}" dt="2025-01-09T18:50:37.280" v="631" actId="1037"/>
        <pc:sldMkLst>
          <pc:docMk/>
          <pc:sldMk cId="1357319147" sldId="313"/>
        </pc:sldMkLst>
        <pc:spChg chg="mod">
          <ac:chgData name="Joseph Demasco" userId="09b1805d7141d229" providerId="LiveId" clId="{90EBA898-5BEF-42DE-A44B-8FDA0657D094}" dt="2025-01-09T18:49:45.833" v="625" actId="20577"/>
          <ac:spMkLst>
            <pc:docMk/>
            <pc:sldMk cId="1357319147" sldId="313"/>
            <ac:spMk id="2" creationId="{67AC0627-A881-F0A7-CE1D-8B7E8A1906A5}"/>
          </ac:spMkLst>
        </pc:spChg>
        <pc:graphicFrameChg chg="del">
          <ac:chgData name="Joseph Demasco" userId="09b1805d7141d229" providerId="LiveId" clId="{90EBA898-5BEF-42DE-A44B-8FDA0657D094}" dt="2025-01-09T18:49:14.767" v="607" actId="478"/>
          <ac:graphicFrameMkLst>
            <pc:docMk/>
            <pc:sldMk cId="1357319147" sldId="313"/>
            <ac:graphicFrameMk id="4" creationId="{645917DF-776C-50B7-2C64-D693A0BA3F91}"/>
          </ac:graphicFrameMkLst>
        </pc:graphicFrameChg>
        <pc:graphicFrameChg chg="add mod">
          <ac:chgData name="Joseph Demasco" userId="09b1805d7141d229" providerId="LiveId" clId="{90EBA898-5BEF-42DE-A44B-8FDA0657D094}" dt="2025-01-09T18:50:37.280" v="631" actId="1037"/>
          <ac:graphicFrameMkLst>
            <pc:docMk/>
            <pc:sldMk cId="1357319147" sldId="313"/>
            <ac:graphicFrameMk id="5" creationId="{9411813B-F417-FB1C-2364-609A12DAE57C}"/>
          </ac:graphicFrameMkLst>
        </pc:graphicFrameChg>
      </pc:sldChg>
      <pc:sldChg chg="addSp delSp modSp mod">
        <pc:chgData name="Joseph Demasco" userId="09b1805d7141d229" providerId="LiveId" clId="{90EBA898-5BEF-42DE-A44B-8FDA0657D094}" dt="2025-01-09T18:52:19.887" v="669" actId="1038"/>
        <pc:sldMkLst>
          <pc:docMk/>
          <pc:sldMk cId="940666861" sldId="314"/>
        </pc:sldMkLst>
        <pc:spChg chg="mod">
          <ac:chgData name="Joseph Demasco" userId="09b1805d7141d229" providerId="LiveId" clId="{90EBA898-5BEF-42DE-A44B-8FDA0657D094}" dt="2025-01-09T18:52:05.085" v="666" actId="20577"/>
          <ac:spMkLst>
            <pc:docMk/>
            <pc:sldMk cId="940666861" sldId="314"/>
            <ac:spMk id="2" creationId="{25931974-A21C-CBE9-ABE2-104559AC6B44}"/>
          </ac:spMkLst>
        </pc:spChg>
        <pc:spChg chg="del">
          <ac:chgData name="Joseph Demasco" userId="09b1805d7141d229" providerId="LiveId" clId="{90EBA898-5BEF-42DE-A44B-8FDA0657D094}" dt="2025-01-09T18:52:13.716" v="667" actId="478"/>
          <ac:spMkLst>
            <pc:docMk/>
            <pc:sldMk cId="940666861" sldId="314"/>
            <ac:spMk id="4" creationId="{2C9DB1AD-6013-1E65-165C-73078C8E8D16}"/>
          </ac:spMkLst>
        </pc:spChg>
        <pc:graphicFrameChg chg="add mod">
          <ac:chgData name="Joseph Demasco" userId="09b1805d7141d229" providerId="LiveId" clId="{90EBA898-5BEF-42DE-A44B-8FDA0657D094}" dt="2025-01-09T18:52:19.887" v="669" actId="1038"/>
          <ac:graphicFrameMkLst>
            <pc:docMk/>
            <pc:sldMk cId="940666861" sldId="314"/>
            <ac:graphicFrameMk id="5" creationId="{0360F6C1-4329-286E-1E66-25C9108957F7}"/>
          </ac:graphicFrameMkLst>
        </pc:graphicFrameChg>
      </pc:sldChg>
      <pc:sldChg chg="addSp delSp modSp mod">
        <pc:chgData name="Joseph Demasco" userId="09b1805d7141d229" providerId="LiveId" clId="{90EBA898-5BEF-42DE-A44B-8FDA0657D094}" dt="2025-01-09T18:54:29.994" v="694"/>
        <pc:sldMkLst>
          <pc:docMk/>
          <pc:sldMk cId="1325222430" sldId="315"/>
        </pc:sldMkLst>
        <pc:spChg chg="mod">
          <ac:chgData name="Joseph Demasco" userId="09b1805d7141d229" providerId="LiveId" clId="{90EBA898-5BEF-42DE-A44B-8FDA0657D094}" dt="2025-01-09T18:53:40.934" v="689" actId="20577"/>
          <ac:spMkLst>
            <pc:docMk/>
            <pc:sldMk cId="1325222430" sldId="315"/>
            <ac:spMk id="2" creationId="{F38BEEAD-8023-F3A0-3EB7-CCC380F5B8C4}"/>
          </ac:spMkLst>
        </pc:spChg>
        <pc:spChg chg="add del mod">
          <ac:chgData name="Joseph Demasco" userId="09b1805d7141d229" providerId="LiveId" clId="{90EBA898-5BEF-42DE-A44B-8FDA0657D094}" dt="2025-01-09T18:54:27.046" v="693" actId="478"/>
          <ac:spMkLst>
            <pc:docMk/>
            <pc:sldMk cId="1325222430" sldId="315"/>
            <ac:spMk id="6" creationId="{3FCA5AD2-CCB4-FB26-668C-9E6A3786CA2A}"/>
          </ac:spMkLst>
        </pc:spChg>
        <pc:spChg chg="add mod">
          <ac:chgData name="Joseph Demasco" userId="09b1805d7141d229" providerId="LiveId" clId="{90EBA898-5BEF-42DE-A44B-8FDA0657D094}" dt="2025-01-09T18:54:29.994" v="694"/>
          <ac:spMkLst>
            <pc:docMk/>
            <pc:sldMk cId="1325222430" sldId="315"/>
            <ac:spMk id="7" creationId="{AA85E4F6-3889-45E9-01ED-5DAA5E775318}"/>
          </ac:spMkLst>
        </pc:spChg>
        <pc:graphicFrameChg chg="del">
          <ac:chgData name="Joseph Demasco" userId="09b1805d7141d229" providerId="LiveId" clId="{90EBA898-5BEF-42DE-A44B-8FDA0657D094}" dt="2025-01-09T18:53:46.606" v="690" actId="478"/>
          <ac:graphicFrameMkLst>
            <pc:docMk/>
            <pc:sldMk cId="1325222430" sldId="315"/>
            <ac:graphicFrameMk id="4" creationId="{AC026502-2881-DC80-D43D-5F82C3F9670D}"/>
          </ac:graphicFrameMkLst>
        </pc:graphicFrameChg>
        <pc:graphicFrameChg chg="add mod">
          <ac:chgData name="Joseph Demasco" userId="09b1805d7141d229" providerId="LiveId" clId="{90EBA898-5BEF-42DE-A44B-8FDA0657D094}" dt="2025-01-09T18:53:50.804" v="691"/>
          <ac:graphicFrameMkLst>
            <pc:docMk/>
            <pc:sldMk cId="1325222430" sldId="315"/>
            <ac:graphicFrameMk id="5" creationId="{A64B7E3E-748A-C1A8-A407-9058C98E1C32}"/>
          </ac:graphicFrameMkLst>
        </pc:graphicFrameChg>
      </pc:sldChg>
      <pc:sldChg chg="addSp delSp modSp mod">
        <pc:chgData name="Joseph Demasco" userId="09b1805d7141d229" providerId="LiveId" clId="{90EBA898-5BEF-42DE-A44B-8FDA0657D094}" dt="2025-01-10T19:51:05.494" v="1011" actId="207"/>
        <pc:sldMkLst>
          <pc:docMk/>
          <pc:sldMk cId="2164507702" sldId="316"/>
        </pc:sldMkLst>
        <pc:spChg chg="mod">
          <ac:chgData name="Joseph Demasco" userId="09b1805d7141d229" providerId="LiveId" clId="{90EBA898-5BEF-42DE-A44B-8FDA0657D094}" dt="2025-01-09T18:54:57.796" v="721" actId="20577"/>
          <ac:spMkLst>
            <pc:docMk/>
            <pc:sldMk cId="2164507702" sldId="316"/>
            <ac:spMk id="2" creationId="{FF6149E9-3359-3A10-4A59-A53E7A335DC4}"/>
          </ac:spMkLst>
        </pc:spChg>
        <pc:spChg chg="del">
          <ac:chgData name="Joseph Demasco" userId="09b1805d7141d229" providerId="LiveId" clId="{90EBA898-5BEF-42DE-A44B-8FDA0657D094}" dt="2025-01-09T18:55:27.339" v="722" actId="478"/>
          <ac:spMkLst>
            <pc:docMk/>
            <pc:sldMk cId="2164507702" sldId="316"/>
            <ac:spMk id="5" creationId="{328C5BEE-1F38-DCB8-C88B-BCEEB1D55C28}"/>
          </ac:spMkLst>
        </pc:spChg>
        <pc:spChg chg="add mod">
          <ac:chgData name="Joseph Demasco" userId="09b1805d7141d229" providerId="LiveId" clId="{90EBA898-5BEF-42DE-A44B-8FDA0657D094}" dt="2025-01-10T19:51:05.494" v="1011" actId="207"/>
          <ac:spMkLst>
            <pc:docMk/>
            <pc:sldMk cId="2164507702" sldId="316"/>
            <ac:spMk id="6" creationId="{5410C780-1C41-108E-0D26-ED0BD69BC5AF}"/>
          </ac:spMkLst>
        </pc:spChg>
        <pc:graphicFrameChg chg="add del mod">
          <ac:chgData name="Joseph Demasco" userId="09b1805d7141d229" providerId="LiveId" clId="{90EBA898-5BEF-42DE-A44B-8FDA0657D094}" dt="2025-01-10T19:50:07.859" v="1000" actId="478"/>
          <ac:graphicFrameMkLst>
            <pc:docMk/>
            <pc:sldMk cId="2164507702" sldId="316"/>
            <ac:graphicFrameMk id="4" creationId="{C55E5B41-1D9D-139C-8B87-828DAFD98EAF}"/>
          </ac:graphicFrameMkLst>
        </pc:graphicFrameChg>
      </pc:sldChg>
      <pc:sldChg chg="addSp delSp modSp mod ord">
        <pc:chgData name="Joseph Demasco" userId="09b1805d7141d229" providerId="LiveId" clId="{90EBA898-5BEF-42DE-A44B-8FDA0657D094}" dt="2025-01-09T19:07:34.789" v="819"/>
        <pc:sldMkLst>
          <pc:docMk/>
          <pc:sldMk cId="1419971460" sldId="317"/>
        </pc:sldMkLst>
        <pc:spChg chg="mod">
          <ac:chgData name="Joseph Demasco" userId="09b1805d7141d229" providerId="LiveId" clId="{90EBA898-5BEF-42DE-A44B-8FDA0657D094}" dt="2025-01-09T18:58:53.750" v="757" actId="20577"/>
          <ac:spMkLst>
            <pc:docMk/>
            <pc:sldMk cId="1419971460" sldId="317"/>
            <ac:spMk id="2" creationId="{2473F6FA-3CED-C50F-5B01-2FD9295EE4C9}"/>
          </ac:spMkLst>
        </pc:spChg>
        <pc:spChg chg="del">
          <ac:chgData name="Joseph Demasco" userId="09b1805d7141d229" providerId="LiveId" clId="{90EBA898-5BEF-42DE-A44B-8FDA0657D094}" dt="2025-01-09T18:59:01.388" v="759" actId="478"/>
          <ac:spMkLst>
            <pc:docMk/>
            <pc:sldMk cId="1419971460" sldId="317"/>
            <ac:spMk id="5" creationId="{F3BDAFCD-3F90-3A1D-5976-D43974D809CD}"/>
          </ac:spMkLst>
        </pc:spChg>
        <pc:spChg chg="add mod">
          <ac:chgData name="Joseph Demasco" userId="09b1805d7141d229" providerId="LiveId" clId="{90EBA898-5BEF-42DE-A44B-8FDA0657D094}" dt="2025-01-09T19:00:59.697" v="817" actId="20577"/>
          <ac:spMkLst>
            <pc:docMk/>
            <pc:sldMk cId="1419971460" sldId="317"/>
            <ac:spMk id="6" creationId="{124CAF51-2940-7FCB-2C2F-23E22E720E86}"/>
          </ac:spMkLst>
        </pc:spChg>
        <pc:graphicFrameChg chg="del">
          <ac:chgData name="Joseph Demasco" userId="09b1805d7141d229" providerId="LiveId" clId="{90EBA898-5BEF-42DE-A44B-8FDA0657D094}" dt="2025-01-09T18:58:57.982" v="758" actId="478"/>
          <ac:graphicFrameMkLst>
            <pc:docMk/>
            <pc:sldMk cId="1419971460" sldId="317"/>
            <ac:graphicFrameMk id="4" creationId="{B7FC60EB-1682-F500-267A-63F20B8AEDBF}"/>
          </ac:graphicFrameMkLst>
        </pc:graphicFrameChg>
      </pc:sldChg>
      <pc:sldChg chg="del">
        <pc:chgData name="Joseph Demasco" userId="09b1805d7141d229" providerId="LiveId" clId="{90EBA898-5BEF-42DE-A44B-8FDA0657D094}" dt="2025-01-09T19:07:43.533" v="820" actId="47"/>
        <pc:sldMkLst>
          <pc:docMk/>
          <pc:sldMk cId="3823361879" sldId="318"/>
        </pc:sldMkLst>
      </pc:sldChg>
      <pc:sldChg chg="del">
        <pc:chgData name="Joseph Demasco" userId="09b1805d7141d229" providerId="LiveId" clId="{90EBA898-5BEF-42DE-A44B-8FDA0657D094}" dt="2025-01-09T19:07:43.533" v="820" actId="47"/>
        <pc:sldMkLst>
          <pc:docMk/>
          <pc:sldMk cId="1224884446" sldId="319"/>
        </pc:sldMkLst>
      </pc:sldChg>
      <pc:sldChg chg="del">
        <pc:chgData name="Joseph Demasco" userId="09b1805d7141d229" providerId="LiveId" clId="{90EBA898-5BEF-42DE-A44B-8FDA0657D094}" dt="2025-01-09T19:07:43.533" v="820" actId="47"/>
        <pc:sldMkLst>
          <pc:docMk/>
          <pc:sldMk cId="3156969892" sldId="320"/>
        </pc:sldMkLst>
      </pc:sldChg>
      <pc:sldChg chg="del">
        <pc:chgData name="Joseph Demasco" userId="09b1805d7141d229" providerId="LiveId" clId="{90EBA898-5BEF-42DE-A44B-8FDA0657D094}" dt="2025-01-09T19:07:43.533" v="820" actId="47"/>
        <pc:sldMkLst>
          <pc:docMk/>
          <pc:sldMk cId="2387512062" sldId="321"/>
        </pc:sldMkLst>
      </pc:sldChg>
      <pc:sldChg chg="del">
        <pc:chgData name="Joseph Demasco" userId="09b1805d7141d229" providerId="LiveId" clId="{90EBA898-5BEF-42DE-A44B-8FDA0657D094}" dt="2025-01-09T19:07:43.533" v="820" actId="47"/>
        <pc:sldMkLst>
          <pc:docMk/>
          <pc:sldMk cId="971163224" sldId="322"/>
        </pc:sldMkLst>
      </pc:sldChg>
      <pc:sldChg chg="del">
        <pc:chgData name="Joseph Demasco" userId="09b1805d7141d229" providerId="LiveId" clId="{90EBA898-5BEF-42DE-A44B-8FDA0657D094}" dt="2025-01-09T19:07:43.533" v="820" actId="47"/>
        <pc:sldMkLst>
          <pc:docMk/>
          <pc:sldMk cId="4220451192" sldId="323"/>
        </pc:sldMkLst>
      </pc:sldChg>
      <pc:sldChg chg="del">
        <pc:chgData name="Joseph Demasco" userId="09b1805d7141d229" providerId="LiveId" clId="{90EBA898-5BEF-42DE-A44B-8FDA0657D094}" dt="2025-01-09T19:07:43.533" v="820" actId="47"/>
        <pc:sldMkLst>
          <pc:docMk/>
          <pc:sldMk cId="3767855215" sldId="324"/>
        </pc:sldMkLst>
      </pc:sldChg>
      <pc:sldChg chg="addSp delSp modSp add mod">
        <pc:chgData name="Joseph Demasco" userId="09b1805d7141d229" providerId="LiveId" clId="{90EBA898-5BEF-42DE-A44B-8FDA0657D094}" dt="2025-01-10T19:40:58.508" v="995" actId="20577"/>
        <pc:sldMkLst>
          <pc:docMk/>
          <pc:sldMk cId="2693086948" sldId="325"/>
        </pc:sldMkLst>
        <pc:spChg chg="mod">
          <ac:chgData name="Joseph Demasco" userId="09b1805d7141d229" providerId="LiveId" clId="{90EBA898-5BEF-42DE-A44B-8FDA0657D094}" dt="2025-01-09T18:45:31.724" v="544" actId="20577"/>
          <ac:spMkLst>
            <pc:docMk/>
            <pc:sldMk cId="2693086948" sldId="325"/>
            <ac:spMk id="2" creationId="{6B3A2AB8-0A6E-E735-91BE-C0A5876B897D}"/>
          </ac:spMkLst>
        </pc:spChg>
        <pc:spChg chg="add mod">
          <ac:chgData name="Joseph Demasco" userId="09b1805d7141d229" providerId="LiveId" clId="{90EBA898-5BEF-42DE-A44B-8FDA0657D094}" dt="2025-01-10T19:40:58.508" v="995" actId="20577"/>
          <ac:spMkLst>
            <pc:docMk/>
            <pc:sldMk cId="2693086948" sldId="325"/>
            <ac:spMk id="5" creationId="{1565140B-DCCB-2A2C-EAA8-D7C5BA38A475}"/>
          </ac:spMkLst>
        </pc:spChg>
        <pc:spChg chg="del mod">
          <ac:chgData name="Joseph Demasco" userId="09b1805d7141d229" providerId="LiveId" clId="{90EBA898-5BEF-42DE-A44B-8FDA0657D094}" dt="2025-01-09T18:45:39.425" v="547" actId="478"/>
          <ac:spMkLst>
            <pc:docMk/>
            <pc:sldMk cId="2693086948" sldId="325"/>
            <ac:spMk id="6" creationId="{DE16BD39-004B-AB02-5D57-D939EF1D6348}"/>
          </ac:spMkLst>
        </pc:spChg>
        <pc:graphicFrameChg chg="del">
          <ac:chgData name="Joseph Demasco" userId="09b1805d7141d229" providerId="LiveId" clId="{90EBA898-5BEF-42DE-A44B-8FDA0657D094}" dt="2025-01-09T18:45:35.902" v="545" actId="478"/>
          <ac:graphicFrameMkLst>
            <pc:docMk/>
            <pc:sldMk cId="2693086948" sldId="325"/>
            <ac:graphicFrameMk id="5" creationId="{010890E7-555F-AB27-CF70-70DC684F01D2}"/>
          </ac:graphicFrameMkLst>
        </pc:graphicFrameChg>
      </pc:sldChg>
      <pc:sldChg chg="addSp delSp add mod">
        <pc:chgData name="Joseph Demasco" userId="09b1805d7141d229" providerId="LiveId" clId="{90EBA898-5BEF-42DE-A44B-8FDA0657D094}" dt="2025-01-10T19:24:49.496" v="936" actId="22"/>
        <pc:sldMkLst>
          <pc:docMk/>
          <pc:sldMk cId="2365801563" sldId="326"/>
        </pc:sldMkLst>
        <pc:spChg chg="del">
          <ac:chgData name="Joseph Demasco" userId="09b1805d7141d229" providerId="LiveId" clId="{90EBA898-5BEF-42DE-A44B-8FDA0657D094}" dt="2025-01-10T19:24:47.690" v="935" actId="478"/>
          <ac:spMkLst>
            <pc:docMk/>
            <pc:sldMk cId="2365801563" sldId="326"/>
            <ac:spMk id="6" creationId="{0C84DFA7-1FBB-1A58-8ABB-76BDFF8C701F}"/>
          </ac:spMkLst>
        </pc:spChg>
        <pc:picChg chg="add">
          <ac:chgData name="Joseph Demasco" userId="09b1805d7141d229" providerId="LiveId" clId="{90EBA898-5BEF-42DE-A44B-8FDA0657D094}" dt="2025-01-10T19:24:49.496" v="936" actId="22"/>
          <ac:picMkLst>
            <pc:docMk/>
            <pc:sldMk cId="2365801563" sldId="326"/>
            <ac:picMk id="5" creationId="{BCEC45FD-5751-6B52-B081-13F12DDB5249}"/>
          </ac:picMkLst>
        </pc:picChg>
      </pc:sldChg>
      <pc:sldChg chg="addSp delSp modSp add mod">
        <pc:chgData name="Joseph Demasco" userId="09b1805d7141d229" providerId="LiveId" clId="{90EBA898-5BEF-42DE-A44B-8FDA0657D094}" dt="2025-01-10T19:34:58.066" v="979" actId="1036"/>
        <pc:sldMkLst>
          <pc:docMk/>
          <pc:sldMk cId="3519653931" sldId="327"/>
        </pc:sldMkLst>
        <pc:spChg chg="del">
          <ac:chgData name="Joseph Demasco" userId="09b1805d7141d229" providerId="LiveId" clId="{90EBA898-5BEF-42DE-A44B-8FDA0657D094}" dt="2025-01-10T19:34:16.461" v="975" actId="478"/>
          <ac:spMkLst>
            <pc:docMk/>
            <pc:sldMk cId="3519653931" sldId="327"/>
            <ac:spMk id="6" creationId="{AE3D0E53-0095-FEC6-58CD-6AECE4E941F6}"/>
          </ac:spMkLst>
        </pc:spChg>
        <pc:picChg chg="add mod">
          <ac:chgData name="Joseph Demasco" userId="09b1805d7141d229" providerId="LiveId" clId="{90EBA898-5BEF-42DE-A44B-8FDA0657D094}" dt="2025-01-10T19:34:58.066" v="979" actId="1036"/>
          <ac:picMkLst>
            <pc:docMk/>
            <pc:sldMk cId="3519653931" sldId="327"/>
            <ac:picMk id="5" creationId="{4673EC88-9D33-1DEC-E3BD-A149863C0D78}"/>
          </ac:picMkLst>
        </pc:picChg>
      </pc:sldChg>
      <pc:sldChg chg="addSp delSp modSp add mod">
        <pc:chgData name="Joseph Demasco" userId="09b1805d7141d229" providerId="LiveId" clId="{90EBA898-5BEF-42DE-A44B-8FDA0657D094}" dt="2025-01-10T19:41:55.411" v="999" actId="1076"/>
        <pc:sldMkLst>
          <pc:docMk/>
          <pc:sldMk cId="1548222305" sldId="328"/>
        </pc:sldMkLst>
        <pc:spChg chg="del">
          <ac:chgData name="Joseph Demasco" userId="09b1805d7141d229" providerId="LiveId" clId="{90EBA898-5BEF-42DE-A44B-8FDA0657D094}" dt="2025-01-10T19:41:10.139" v="997" actId="478"/>
          <ac:spMkLst>
            <pc:docMk/>
            <pc:sldMk cId="1548222305" sldId="328"/>
            <ac:spMk id="5" creationId="{396B3D20-3ED0-42C6-C8ED-8094ED673204}"/>
          </ac:spMkLst>
        </pc:spChg>
        <pc:picChg chg="add mod">
          <ac:chgData name="Joseph Demasco" userId="09b1805d7141d229" providerId="LiveId" clId="{90EBA898-5BEF-42DE-A44B-8FDA0657D094}" dt="2025-01-10T19:41:55.411" v="999" actId="1076"/>
          <ac:picMkLst>
            <pc:docMk/>
            <pc:sldMk cId="1548222305" sldId="328"/>
            <ac:picMk id="6" creationId="{A974B62C-5175-7347-2F3B-127014930C4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D2E83A41-E7B6-4D2D-BF30-838D9594F43D}" type="datetime1">
              <a:rPr lang="en-US"/>
              <a:pPr>
                <a:defRPr/>
              </a:pPr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8CA600BC-15A2-47F9-9460-645FB7A59B3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226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DE8B9CB9-F0F8-4DA5-9E37-37EF3A95CD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6040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Geneva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Copyright © 2005 Joseph M. Demasco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altLang="en-US"/>
              <a:t>1 - </a:t>
            </a:r>
            <a:fld id="{1C6FC3D9-50FC-447B-84A9-9B70267E8B3B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7363" y="685800"/>
            <a:ext cx="5972175" cy="4479925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0862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5334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6" name="Picture 2" descr="carey.large.horizontal.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60499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04800" y="5334000"/>
            <a:ext cx="8229600" cy="411162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0741C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457200" y="5943600"/>
            <a:ext cx="37338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0741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457200" y="6248400"/>
            <a:ext cx="37338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0741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3214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Slide with Horizont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04800" y="1905000"/>
            <a:ext cx="44958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2"/>
          </p:nvPr>
        </p:nvSpPr>
        <p:spPr>
          <a:xfrm>
            <a:off x="5105400" y="1905000"/>
            <a:ext cx="3657600" cy="274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43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59436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4" name="Picture 3" descr="shield.png"/>
          <p:cNvPicPr>
            <a:picLocks noChangeAspect="1"/>
          </p:cNvPicPr>
          <p:nvPr userDrawn="1"/>
        </p:nvPicPr>
        <p:blipFill rotWithShape="1">
          <a:blip r:embed="rId2">
            <a:alphaModFix amt="21000"/>
            <a:duotone>
              <a:prstClr val="black"/>
              <a:srgbClr val="E1EBF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7" t="11488" r="-3226" b="-525"/>
          <a:stretch/>
        </p:blipFill>
        <p:spPr>
          <a:xfrm>
            <a:off x="0" y="0"/>
            <a:ext cx="3913632" cy="5315184"/>
          </a:xfrm>
          <a:prstGeom prst="rect">
            <a:avLst/>
          </a:prstGeom>
        </p:spPr>
      </p:pic>
      <p:pic>
        <p:nvPicPr>
          <p:cNvPr id="5" name="Picture 3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25475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581400" y="1752600"/>
            <a:ext cx="5105400" cy="1828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5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5727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87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63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371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5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72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5334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3" name="Text Box 16"/>
          <p:cNvSpPr txBox="1">
            <a:spLocks noChangeArrowheads="1"/>
          </p:cNvSpPr>
          <p:nvPr userDrawn="1"/>
        </p:nvSpPr>
        <p:spPr bwMode="auto">
          <a:xfrm>
            <a:off x="685800" y="5562600"/>
            <a:ext cx="8280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Geneva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400" dirty="0">
                <a:solidFill>
                  <a:srgbClr val="002D72"/>
                </a:solidFill>
                <a:latin typeface="Calibri"/>
                <a:cs typeface="Calibri"/>
              </a:rPr>
              <a:t>Where business is taught with humanity in mind.</a:t>
            </a:r>
          </a:p>
        </p:txBody>
      </p:sp>
      <p:pic>
        <p:nvPicPr>
          <p:cNvPr id="4" name="Picture 3" descr="carey.large.horizontal.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60499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973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569FA8-AABD-4FF8-BDD3-E51CBC1724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439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293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5715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6" name="Picture 2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0" r="-3226" b="30612"/>
          <a:stretch>
            <a:fillRect/>
          </a:stretch>
        </p:blipFill>
        <p:spPr bwMode="auto">
          <a:xfrm>
            <a:off x="0" y="2286000"/>
            <a:ext cx="4370388" cy="414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25475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457200"/>
            <a:ext cx="7244562" cy="1143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6477000" y="4114800"/>
            <a:ext cx="22860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477000" y="4495800"/>
            <a:ext cx="22860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509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958971" y="1905000"/>
            <a:ext cx="72390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1957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Title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958971" y="1905000"/>
            <a:ext cx="72390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4131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Content Simple w/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shield_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/>
          <a:stretch>
            <a:fillRect/>
          </a:stretch>
        </p:blipFill>
        <p:spPr bwMode="auto">
          <a:xfrm>
            <a:off x="0" y="1905000"/>
            <a:ext cx="3352800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657600" y="1905000"/>
            <a:ext cx="51054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4235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Title Content Simple w/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3" descr="shield_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/>
          <a:stretch>
            <a:fillRect/>
          </a:stretch>
        </p:blipFill>
        <p:spPr bwMode="auto">
          <a:xfrm>
            <a:off x="0" y="1905000"/>
            <a:ext cx="3352800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581400" y="1905000"/>
            <a:ext cx="51816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39584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Slide with vertic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9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sz="quarter" idx="12"/>
          </p:nvPr>
        </p:nvSpPr>
        <p:spPr>
          <a:xfrm>
            <a:off x="533400" y="1879600"/>
            <a:ext cx="3276600" cy="436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14800" y="1905000"/>
            <a:ext cx="46482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8536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Slide with Vertical Obje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14800" y="1905000"/>
            <a:ext cx="46482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/>
          <p:cNvSpPr>
            <a:spLocks noGrp="1" noChangeAspect="1"/>
          </p:cNvSpPr>
          <p:nvPr>
            <p:ph sz="quarter" idx="12"/>
          </p:nvPr>
        </p:nvSpPr>
        <p:spPr>
          <a:xfrm>
            <a:off x="533400" y="1879600"/>
            <a:ext cx="3276600" cy="436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27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Slide with Horizont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4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04800" y="1905000"/>
            <a:ext cx="44958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5105400" y="1905000"/>
            <a:ext cx="3657600" cy="274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9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9" r:id="rId9"/>
    <p:sldLayoutId id="2147483880" r:id="rId10"/>
    <p:sldLayoutId id="2147483870" r:id="rId11"/>
    <p:sldLayoutId id="2147483872" r:id="rId12"/>
    <p:sldLayoutId id="2147483874" r:id="rId13"/>
    <p:sldLayoutId id="2147483875" r:id="rId14"/>
    <p:sldLayoutId id="2147483876" r:id="rId15"/>
    <p:sldLayoutId id="2147483871" r:id="rId16"/>
    <p:sldLayoutId id="2147483882" r:id="rId17"/>
    <p:sldLayoutId id="214748388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0" i="0" u="none">
          <a:solidFill>
            <a:schemeClr val="bg2"/>
          </a:solidFill>
          <a:latin typeface="+mj-lt"/>
          <a:ea typeface="MS PGothic" pitchFamily="34" charset="-128"/>
          <a:cs typeface="Geneva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Geneva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Geneva" charset="-128"/>
          <a:cs typeface="Geneva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Geneva" charset="-128"/>
          <a:cs typeface="Geneva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Geneva" charset="-128"/>
          <a:cs typeface="Geneva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  <a:cs typeface="Genev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7244562" cy="1905000"/>
          </a:xfrm>
        </p:spPr>
        <p:txBody>
          <a:bodyPr>
            <a:normAutofit/>
          </a:bodyPr>
          <a:lstStyle/>
          <a:p>
            <a:r>
              <a:rPr lang="en-US" dirty="0"/>
              <a:t>Introduction to Java for Business</a:t>
            </a:r>
            <a:br>
              <a:rPr lang="en-US" dirty="0"/>
            </a:br>
            <a:r>
              <a:rPr lang="en-US" dirty="0"/>
              <a:t>BU350.700.51</a:t>
            </a:r>
            <a:br>
              <a:rPr lang="en-US" dirty="0"/>
            </a:br>
            <a:r>
              <a:rPr lang="en-US" dirty="0"/>
              <a:t>Spring I 2025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81600" y="4114800"/>
            <a:ext cx="3581400" cy="381000"/>
          </a:xfrm>
        </p:spPr>
        <p:txBody>
          <a:bodyPr/>
          <a:lstStyle/>
          <a:p>
            <a:r>
              <a:rPr lang="en-US" sz="3600" dirty="0"/>
              <a:t>Java Control Flow Constructs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7003C5-25AC-E2B3-D844-8C90952ACC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14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8C855-5FB0-7A31-7327-2A735277E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A2AB8-0A6E-E735-91BE-C0A5876B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do-while  Construct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E119D-9A0D-B1D2-2613-DC13EFAAE0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65140B-DCCB-2A2C-EAA8-D7C5BA38A475}"/>
              </a:ext>
            </a:extLst>
          </p:cNvPr>
          <p:cNvSpPr txBox="1"/>
          <p:nvPr/>
        </p:nvSpPr>
        <p:spPr>
          <a:xfrm>
            <a:off x="457200" y="1814185"/>
            <a:ext cx="8305800" cy="4662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to illustrate the do-while construct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Output:  Beginning do-while loop!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//		    x is 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//		    x is 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//		    x is 3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//		    x is 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//		    All Done!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doWhileDemo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int x = 5;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"Beginning do-while loop!" 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do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"x is " + x 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	x = x - 1;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} while ( x &gt; 0 );	// relational expression tested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"All Done!" 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93086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7F1AE-BD4F-565D-137D-3DA572578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87018-DBB1-C34A-61D7-6A15DAE4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do-while  Construct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39332-A432-F1A8-FDC9-8789787A6B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4B62C-5175-7347-2F3B-127014930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43" y="2057400"/>
            <a:ext cx="5324514" cy="33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22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The if-else Construct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1C90DF97-89CF-F1EE-418E-85487B9A13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2438400"/>
          <a:ext cx="3968750" cy="313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2755440" imgH="2174400" progId="Word.Document.8">
                  <p:embed/>
                </p:oleObj>
              </mc:Choice>
              <mc:Fallback>
                <p:oleObj name="Document" r:id="rId2" imgW="2755440" imgH="2174400" progId="Word.Document.8">
                  <p:embed/>
                  <p:pic>
                    <p:nvPicPr>
                      <p:cNvPr id="5" name="Object 3">
                        <a:extLst>
                          <a:ext uri="{FF2B5EF4-FFF2-40B4-BE49-F238E27FC236}">
                            <a16:creationId xmlns:a16="http://schemas.microsoft.com/office/drawing/2014/main" id="{1C90DF97-89CF-F1EE-418E-85487B9A13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438400"/>
                        <a:ext cx="3968750" cy="313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4">
            <a:extLst>
              <a:ext uri="{FF2B5EF4-FFF2-40B4-BE49-F238E27FC236}">
                <a16:creationId xmlns:a16="http://schemas.microsoft.com/office/drawing/2014/main" id="{AA7FB036-9E85-FAB2-3244-055FBBFE5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590800"/>
            <a:ext cx="3276600" cy="283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>
                <a:latin typeface="Courier New" panose="02070309020205020404" pitchFamily="49" charset="0"/>
              </a:rPr>
              <a:t>if ( expr )</a:t>
            </a:r>
          </a:p>
          <a:p>
            <a:r>
              <a:rPr lang="en-US" altLang="en-US" sz="2000">
                <a:latin typeface="Courier New" panose="02070309020205020404" pitchFamily="49" charset="0"/>
              </a:rPr>
              <a:t>{</a:t>
            </a:r>
          </a:p>
          <a:p>
            <a:r>
              <a:rPr lang="en-US" altLang="en-US" sz="2000">
                <a:latin typeface="Courier New" panose="02070309020205020404" pitchFamily="49" charset="0"/>
              </a:rPr>
              <a:t>	… stmts1 …</a:t>
            </a:r>
          </a:p>
          <a:p>
            <a:r>
              <a:rPr lang="en-US" altLang="en-US" sz="2000">
                <a:latin typeface="Courier New" panose="02070309020205020404" pitchFamily="49" charset="0"/>
              </a:rPr>
              <a:t>}</a:t>
            </a:r>
          </a:p>
          <a:p>
            <a:r>
              <a:rPr lang="en-US" altLang="en-US" sz="2000">
                <a:latin typeface="Courier New" panose="02070309020205020404" pitchFamily="49" charset="0"/>
              </a:rPr>
              <a:t>else</a:t>
            </a:r>
          </a:p>
          <a:p>
            <a:r>
              <a:rPr lang="en-US" altLang="en-US" sz="2000">
                <a:latin typeface="Courier New" panose="02070309020205020404" pitchFamily="49" charset="0"/>
              </a:rPr>
              <a:t>{</a:t>
            </a:r>
          </a:p>
          <a:p>
            <a:r>
              <a:rPr lang="en-US" altLang="en-US" sz="2000">
                <a:latin typeface="Courier New" panose="02070309020205020404" pitchFamily="49" charset="0"/>
              </a:rPr>
              <a:t>	… stmts2 …</a:t>
            </a:r>
          </a:p>
          <a:p>
            <a:r>
              <a:rPr lang="en-US" altLang="en-US" sz="2000">
                <a:latin typeface="Courier New" panose="02070309020205020404" pitchFamily="49" charset="0"/>
              </a:rPr>
              <a:t>}</a:t>
            </a:r>
          </a:p>
          <a:p>
            <a:endParaRPr lang="en-US" altLang="en-US" sz="200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656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if-else Construct 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F6D07FB-09F7-C6C2-016E-7746BF3A1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891193"/>
              </p:ext>
            </p:extLst>
          </p:nvPr>
        </p:nvGraphicFramePr>
        <p:xfrm>
          <a:off x="-395288" y="2209800"/>
          <a:ext cx="8929688" cy="333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511960" imgH="2059920" progId="Word.Document.8">
                  <p:embed/>
                </p:oleObj>
              </mc:Choice>
              <mc:Fallback>
                <p:oleObj name="Document" r:id="rId2" imgW="5511960" imgH="2059920" progId="Word.Document.8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F6D07FB-09F7-C6C2-016E-7746BF3A1F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95288" y="2209800"/>
                        <a:ext cx="8929688" cy="333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8099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77D20-C010-0776-31D6-16D871C11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0627-A881-F0A7-CE1D-8B7E8A190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if-else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BEC5A-5A11-CA9E-B444-31A1EEC68D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9411813B-F417-FB1C-2364-609A12DAE5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256884"/>
              </p:ext>
            </p:extLst>
          </p:nvPr>
        </p:nvGraphicFramePr>
        <p:xfrm>
          <a:off x="-533400" y="2133600"/>
          <a:ext cx="9005888" cy="425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511960" imgH="2606400" progId="Word.Document.8">
                  <p:embed/>
                </p:oleObj>
              </mc:Choice>
              <mc:Fallback>
                <p:oleObj name="Document" r:id="rId2" imgW="5511960" imgH="2606400" progId="Word.Document.8">
                  <p:embed/>
                  <p:pic>
                    <p:nvPicPr>
                      <p:cNvPr id="5" name="Object 3">
                        <a:extLst>
                          <a:ext uri="{FF2B5EF4-FFF2-40B4-BE49-F238E27FC236}">
                            <a16:creationId xmlns:a16="http://schemas.microsoft.com/office/drawing/2014/main" id="{9411813B-F417-FB1C-2364-609A12DAE5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33400" y="2133600"/>
                        <a:ext cx="9005888" cy="425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7319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CB9FC-9AB3-5083-12DD-7A416CB5F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31974-A21C-CBE9-ABE2-104559AC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The “else” is Not Always Required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DF406-53F3-0FD2-0EC7-3F63163827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0360F6C1-4329-286E-1E66-25C9108957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42025"/>
              </p:ext>
            </p:extLst>
          </p:nvPr>
        </p:nvGraphicFramePr>
        <p:xfrm>
          <a:off x="-304800" y="2362200"/>
          <a:ext cx="8686800" cy="324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511960" imgH="2059920" progId="Word.Document.8">
                  <p:embed/>
                </p:oleObj>
              </mc:Choice>
              <mc:Fallback>
                <p:oleObj name="Document" r:id="rId2" imgW="5511960" imgH="2059920" progId="Word.Document.8">
                  <p:embed/>
                  <p:pic>
                    <p:nvPicPr>
                      <p:cNvPr id="5" name="Object 3">
                        <a:extLst>
                          <a:ext uri="{FF2B5EF4-FFF2-40B4-BE49-F238E27FC236}">
                            <a16:creationId xmlns:a16="http://schemas.microsoft.com/office/drawing/2014/main" id="{0360F6C1-4329-286E-1E66-25C9108957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04800" y="2362200"/>
                        <a:ext cx="8686800" cy="324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0666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4EB3F-1DFC-FA8A-6840-6D2725C4F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BEEAD-8023-F3A0-3EB7-CCC380F5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The switch Construct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A1C52-83E3-D460-09F9-D35D8FED9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A64B7E3E-748A-C1A8-A407-9058C98E1C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676400" y="2514600"/>
          <a:ext cx="10363200" cy="287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486400" imgH="1523880" progId="Word.Document.8">
                  <p:embed/>
                </p:oleObj>
              </mc:Choice>
              <mc:Fallback>
                <p:oleObj name="Document" r:id="rId2" imgW="5486400" imgH="1523880" progId="Word.Document.8">
                  <p:embed/>
                  <p:pic>
                    <p:nvPicPr>
                      <p:cNvPr id="5" name="Object 9">
                        <a:extLst>
                          <a:ext uri="{FF2B5EF4-FFF2-40B4-BE49-F238E27FC236}">
                            <a16:creationId xmlns:a16="http://schemas.microsoft.com/office/drawing/2014/main" id="{A64B7E3E-748A-C1A8-A407-9058C98E1C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676400" y="2514600"/>
                        <a:ext cx="10363200" cy="287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0">
            <a:extLst>
              <a:ext uri="{FF2B5EF4-FFF2-40B4-BE49-F238E27FC236}">
                <a16:creationId xmlns:a16="http://schemas.microsoft.com/office/drawing/2014/main" id="{AA85E4F6-3889-45E9-01ED-5DAA5E775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943600"/>
            <a:ext cx="609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NOTE:  Keywords are shown in boldface</a:t>
            </a:r>
          </a:p>
        </p:txBody>
      </p:sp>
    </p:spTree>
    <p:extLst>
      <p:ext uri="{BB962C8B-B14F-4D97-AF65-F5344CB8AC3E}">
        <p14:creationId xmlns:p14="http://schemas.microsoft.com/office/powerpoint/2010/main" val="1325222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BA998-A67B-2E0D-F616-87E27F3E3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3F6FA-3CED-C50F-5B01-2FD9295EE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Notes on the switch Construct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B9A72-EBFE-5D95-CF57-6B638457CF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4CAF51-2940-7FCB-2C2F-23E22E720E86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2057400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r>
              <a:rPr lang="en-US" altLang="en-US" sz="2800" kern="0" dirty="0"/>
              <a:t>The control expression ( </a:t>
            </a:r>
            <a:r>
              <a:rPr lang="en-US" altLang="en-US" sz="2800" kern="0" dirty="0">
                <a:latin typeface="Courier New" panose="02070309020205020404" pitchFamily="49" charset="0"/>
              </a:rPr>
              <a:t>expr</a:t>
            </a:r>
            <a:r>
              <a:rPr lang="en-US" altLang="en-US" sz="2800" kern="0" dirty="0"/>
              <a:t> ) must evaluate to a </a:t>
            </a:r>
            <a:r>
              <a:rPr lang="en-US" altLang="en-US" sz="2800" kern="0" dirty="0">
                <a:latin typeface="Courier New" panose="02070309020205020404" pitchFamily="49" charset="0"/>
              </a:rPr>
              <a:t>byte</a:t>
            </a:r>
            <a:r>
              <a:rPr lang="en-US" altLang="en-US" sz="2800" kern="0" dirty="0"/>
              <a:t>, </a:t>
            </a:r>
            <a:r>
              <a:rPr lang="en-US" altLang="en-US" sz="2800" kern="0" dirty="0">
                <a:latin typeface="Courier New" panose="02070309020205020404" pitchFamily="49" charset="0"/>
              </a:rPr>
              <a:t>short</a:t>
            </a:r>
            <a:r>
              <a:rPr lang="en-US" altLang="en-US" sz="2800" kern="0" dirty="0"/>
              <a:t>, </a:t>
            </a:r>
            <a:r>
              <a:rPr lang="en-US" altLang="en-US" sz="2800" kern="0" dirty="0">
                <a:latin typeface="Courier New" panose="02070309020205020404" pitchFamily="49" charset="0"/>
              </a:rPr>
              <a:t>int</a:t>
            </a:r>
            <a:r>
              <a:rPr lang="en-US" altLang="en-US" sz="2800" kern="0" dirty="0"/>
              <a:t>, </a:t>
            </a:r>
            <a:r>
              <a:rPr lang="en-US" altLang="en-US" sz="2800" kern="0" dirty="0">
                <a:latin typeface="Courier New" panose="02070309020205020404" pitchFamily="49" charset="0"/>
              </a:rPr>
              <a:t>char</a:t>
            </a:r>
            <a:r>
              <a:rPr lang="en-US" altLang="en-US" sz="2800" kern="0" dirty="0"/>
              <a:t>, </a:t>
            </a:r>
            <a:r>
              <a:rPr lang="en-US" altLang="en-US" sz="2800" kern="0" dirty="0">
                <a:latin typeface="Courier New" panose="02070309020205020404" pitchFamily="49" charset="0"/>
              </a:rPr>
              <a:t>String</a:t>
            </a:r>
            <a:r>
              <a:rPr lang="en-US" altLang="en-US" sz="2800" kern="0" dirty="0"/>
              <a:t> or an enumeration</a:t>
            </a:r>
            <a:r>
              <a:rPr lang="en-US" altLang="en-US" sz="2800" kern="0" dirty="0">
                <a:latin typeface="Courier New" panose="02070309020205020404" pitchFamily="49" charset="0"/>
              </a:rPr>
              <a:t> </a:t>
            </a:r>
            <a:endParaRPr lang="en-US" altLang="en-US" sz="2800" kern="0" dirty="0"/>
          </a:p>
          <a:p>
            <a:r>
              <a:rPr lang="en-US" altLang="en-US" sz="2800" kern="0" dirty="0"/>
              <a:t>Case labels must be </a:t>
            </a:r>
            <a:r>
              <a:rPr lang="en-US" altLang="en-US" sz="2800" i="1" kern="0" dirty="0"/>
              <a:t>hard-coded</a:t>
            </a:r>
            <a:r>
              <a:rPr lang="en-US" altLang="en-US" sz="2800" kern="0" dirty="0"/>
              <a:t> or </a:t>
            </a:r>
            <a:r>
              <a:rPr lang="en-US" altLang="en-US" sz="2800" kern="0" dirty="0">
                <a:latin typeface="Courier New" panose="02070309020205020404" pitchFamily="49" charset="0"/>
              </a:rPr>
              <a:t>final</a:t>
            </a:r>
            <a:r>
              <a:rPr lang="en-US" altLang="en-US" sz="2800" kern="0" dirty="0"/>
              <a:t> variables</a:t>
            </a:r>
          </a:p>
          <a:p>
            <a:r>
              <a:rPr lang="en-US" altLang="en-US" sz="2800" kern="0" dirty="0"/>
              <a:t>All case labels must be unique</a:t>
            </a:r>
          </a:p>
          <a:p>
            <a:r>
              <a:rPr lang="en-US" altLang="en-US" sz="2800" kern="0" dirty="0"/>
              <a:t>Once control is transferred to a case label, all statements are executed until a </a:t>
            </a:r>
            <a:r>
              <a:rPr lang="en-US" altLang="en-US" sz="2800" kern="0" dirty="0">
                <a:latin typeface="Courier New" panose="02070309020205020404" pitchFamily="49" charset="0"/>
              </a:rPr>
              <a:t>break</a:t>
            </a:r>
            <a:r>
              <a:rPr lang="en-US" altLang="en-US" sz="2800" kern="0" dirty="0"/>
              <a:t> is encountered</a:t>
            </a:r>
          </a:p>
        </p:txBody>
      </p:sp>
    </p:spTree>
    <p:extLst>
      <p:ext uri="{BB962C8B-B14F-4D97-AF65-F5344CB8AC3E}">
        <p14:creationId xmlns:p14="http://schemas.microsoft.com/office/powerpoint/2010/main" val="1419971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5DBD8-C473-0C0D-7A9B-F980A2929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149E9-3359-3A10-4A59-A53E7A33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switch Construct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871D9-4F9E-E87E-7FCC-F4C850FF5C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0C780-1C41-108E-0D26-ED0BD69BC5AF}"/>
              </a:ext>
            </a:extLst>
          </p:cNvPr>
          <p:cNvSpPr txBox="1"/>
          <p:nvPr/>
        </p:nvSpPr>
        <p:spPr>
          <a:xfrm>
            <a:off x="340856" y="1600200"/>
            <a:ext cx="8610600" cy="51013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to illustrate the switch construct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Output:  Today is Friday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switchDemo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int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dayOfWeek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5;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switch(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dayOfWeek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{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	case 1:	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 "Today is Monday" );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		break;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	case 2:	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 "Today is Tuesday" );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		break;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	case 3:	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 "Today is Wednesday" );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		break;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	case 4:	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 "Today is Thursday" );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		break;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	case 5:	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 "Today is Friday" );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		break;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	case 6:	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 "Today is Saturday" );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		break;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	case 7:	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 "Today is Sunday" );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		break;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	default: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 "Invalid day of week" );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4507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Java Control Flow Constructs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453BF-54B3-F3CC-3F51-621C985E61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8971" y="1752600"/>
            <a:ext cx="7239000" cy="2057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Iteration Constructs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for 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while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do-while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Conditional Constructs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if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if-else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Switch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Jump Statements 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break statement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continue statement</a:t>
            </a:r>
            <a:endParaRPr lang="en-US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C0B65236-94BC-DB69-BD88-64839F4E66AC}"/>
              </a:ext>
            </a:extLst>
          </p:cNvPr>
          <p:cNvSpPr/>
          <p:nvPr/>
        </p:nvSpPr>
        <p:spPr>
          <a:xfrm>
            <a:off x="5181600" y="5486400"/>
            <a:ext cx="152400" cy="6858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955B93-C3EE-C371-9CF5-3F93ECD1DE68}"/>
              </a:ext>
            </a:extLst>
          </p:cNvPr>
          <p:cNvSpPr txBox="1"/>
          <p:nvPr/>
        </p:nvSpPr>
        <p:spPr>
          <a:xfrm>
            <a:off x="5715000" y="557278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Except for using break with a switch try to avoid these</a:t>
            </a:r>
          </a:p>
        </p:txBody>
      </p:sp>
    </p:spTree>
    <p:extLst>
      <p:ext uri="{BB962C8B-B14F-4D97-AF65-F5344CB8AC3E}">
        <p14:creationId xmlns:p14="http://schemas.microsoft.com/office/powerpoint/2010/main" val="3478429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200" dirty="0"/>
              <a:t>The for Construct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9DE21382-1C31-3FB9-8B15-28EA833175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2438400"/>
          <a:ext cx="2263775" cy="304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2263680" imgH="3041640" progId="Word.Document.8">
                  <p:embed/>
                </p:oleObj>
              </mc:Choice>
              <mc:Fallback>
                <p:oleObj name="Document" r:id="rId3" imgW="2263680" imgH="3041640" progId="Word.Document.8">
                  <p:embed/>
                  <p:pic>
                    <p:nvPicPr>
                      <p:cNvPr id="4" name="Object 5">
                        <a:extLst>
                          <a:ext uri="{FF2B5EF4-FFF2-40B4-BE49-F238E27FC236}">
                            <a16:creationId xmlns:a16="http://schemas.microsoft.com/office/drawing/2014/main" id="{9DE21382-1C31-3FB9-8B15-28EA833175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438400"/>
                        <a:ext cx="2263775" cy="304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CCBE345-697F-3CC9-A435-0853E95CE1BF}"/>
              </a:ext>
            </a:extLst>
          </p:cNvPr>
          <p:cNvSpPr txBox="1"/>
          <p:nvPr/>
        </p:nvSpPr>
        <p:spPr>
          <a:xfrm>
            <a:off x="4648200" y="3400961"/>
            <a:ext cx="388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( expr1; expr2; expr3 )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… statements …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7011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for Construct 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5257800" cy="381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D80FE-7B0E-23F5-9A2B-254F9EF24775}"/>
              </a:ext>
            </a:extLst>
          </p:cNvPr>
          <p:cNvSpPr txBox="1"/>
          <p:nvPr/>
        </p:nvSpPr>
        <p:spPr>
          <a:xfrm>
            <a:off x="838200" y="1828800"/>
            <a:ext cx="7467600" cy="41549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to illustrate the for construct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Output: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  j = 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2  j = 4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3  j = 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4  j = 8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5  j = 10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forDemo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int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int j;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for(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&lt;= 5;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++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j = 2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"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"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"  j = " + j 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1047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547A5-05DD-A182-E02B-FFB14D2F8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38441-FEF1-811B-AE3A-76618821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for Construct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F647C-E6A7-E985-A979-2FFA54EA9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5257800" cy="381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C45FD-5751-6B52-B081-13F12DDB5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05" y="1833551"/>
            <a:ext cx="5314989" cy="319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01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The while Construct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00926E5-A46F-5FCF-7567-BCA2635FD9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2743200"/>
          <a:ext cx="2228850" cy="201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2229480" imgH="2012400" progId="Word.Document.8">
                  <p:embed/>
                </p:oleObj>
              </mc:Choice>
              <mc:Fallback>
                <p:oleObj name="Document" r:id="rId2" imgW="2229480" imgH="2012400" progId="Word.Document.8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00926E5-A46F-5FCF-7567-BCA2635FD9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743200"/>
                        <a:ext cx="2228850" cy="201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>
            <a:extLst>
              <a:ext uri="{FF2B5EF4-FFF2-40B4-BE49-F238E27FC236}">
                <a16:creationId xmlns:a16="http://schemas.microsoft.com/office/drawing/2014/main" id="{E8B0D8ED-C32B-6E21-4C56-2E92E9FEB6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3200400"/>
            <a:ext cx="35814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dirty="0">
                <a:latin typeface="Courier New" panose="02070309020205020404" pitchFamily="49" charset="0"/>
              </a:rPr>
              <a:t>while ( expr )</a:t>
            </a:r>
          </a:p>
          <a:p>
            <a:r>
              <a:rPr lang="en-US" alt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altLang="en-US" sz="1800" dirty="0">
                <a:latin typeface="Courier New" panose="02070309020205020404" pitchFamily="49" charset="0"/>
              </a:rPr>
              <a:t>	… statements …</a:t>
            </a:r>
          </a:p>
          <a:p>
            <a:r>
              <a:rPr lang="en-US" altLang="en-US" sz="1800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0777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while Construct 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F0DEF-7707-05D4-98A5-2E152BC1B686}"/>
              </a:ext>
            </a:extLst>
          </p:cNvPr>
          <p:cNvSpPr txBox="1"/>
          <p:nvPr/>
        </p:nvSpPr>
        <p:spPr>
          <a:xfrm>
            <a:off x="609600" y="1752600"/>
            <a:ext cx="8077200" cy="4493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to illustrate the while construct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Output:  	Beginning while loop!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//		x is 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//		x is 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//		x is 3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//		x is 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//		All Done!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whileDemo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int x = 5;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"Beginning while loop!" 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while ( x &gt; 0 )	// relational expression tested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"x is " + x 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	x = x - 1;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"All Done!" 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14368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5E8E3-4D35-6041-F30F-E9DFA881A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8722-9310-D0F8-A442-7ED6B541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while Construct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B3DEE-E5D2-F4EF-9A09-E6F82F353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73EC88-9D33-1DEC-E3BD-A149863C0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68" y="1943075"/>
            <a:ext cx="5381664" cy="33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53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The do-while  Construct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55C4C61B-B0E8-D6B3-187B-07788238FF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844961"/>
              </p:ext>
            </p:extLst>
          </p:nvPr>
        </p:nvGraphicFramePr>
        <p:xfrm>
          <a:off x="-1143001" y="2438400"/>
          <a:ext cx="7070113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486400" imgH="2188440" progId="Word.Document.8">
                  <p:embed/>
                </p:oleObj>
              </mc:Choice>
              <mc:Fallback>
                <p:oleObj name="Document" r:id="rId2" imgW="5486400" imgH="2188440" progId="Word.Document.8">
                  <p:embed/>
                  <p:pic>
                    <p:nvPicPr>
                      <p:cNvPr id="5" name="Object 3">
                        <a:extLst>
                          <a:ext uri="{FF2B5EF4-FFF2-40B4-BE49-F238E27FC236}">
                            <a16:creationId xmlns:a16="http://schemas.microsoft.com/office/drawing/2014/main" id="{55C4C61B-B0E8-D6B3-187B-07788238FF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143001" y="2438400"/>
                        <a:ext cx="7070113" cy="281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4">
            <a:extLst>
              <a:ext uri="{FF2B5EF4-FFF2-40B4-BE49-F238E27FC236}">
                <a16:creationId xmlns:a16="http://schemas.microsoft.com/office/drawing/2014/main" id="{31F66E89-5767-2D6B-4322-9EEA6C3B2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819400"/>
            <a:ext cx="3276600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</a:p>
          <a:p>
            <a:pPr>
              <a:spcBef>
                <a:spcPct val="50000"/>
              </a:spcBef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50000"/>
              </a:spcBef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… statements …</a:t>
            </a:r>
          </a:p>
          <a:p>
            <a:pPr>
              <a:spcBef>
                <a:spcPct val="50000"/>
              </a:spcBef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 while ( expr );</a:t>
            </a:r>
          </a:p>
        </p:txBody>
      </p:sp>
    </p:spTree>
    <p:extLst>
      <p:ext uri="{BB962C8B-B14F-4D97-AF65-F5344CB8AC3E}">
        <p14:creationId xmlns:p14="http://schemas.microsoft.com/office/powerpoint/2010/main" val="39314354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2"/>
  <p:tag name="SECTOMILLISECCONVERTED" val="1"/>
  <p:tag name="MMPROD_UIDATA" val="&lt;database version=&quot;11.0&quot;&gt;&lt;object type=&quot;1&quot; unique_id=&quot;10001&quot;&gt;&lt;object type=&quot;2&quot; unique_id=&quot;36107&quot;&gt;&lt;object type=&quot;3&quot; unique_id=&quot;36108&quot;&gt;&lt;property id=&quot;20148&quot; value=&quot;5&quot;/&gt;&lt;property id=&quot;20300&quot; value=&quot;Slide 1 - &amp;quot;Developing Internet Systems &amp;amp; Services BU300.700.51 Fall II 2022&amp;quot;&quot;/&gt;&lt;property id=&quot;20307&quot; value=&quot;272&quot;/&gt;&lt;/object&gt;&lt;object type=&quot;3&quot; unique_id=&quot;37303&quot;&gt;&lt;property id=&quot;20148&quot; value=&quot;5&quot;/&gt;&lt;property id=&quot;20300&quot; value=&quot;Slide 4 - &amp;quot;Course Description&amp;quot;&quot;/&gt;&lt;property id=&quot;20307&quot; value=&quot;300&quot;/&gt;&lt;/object&gt;&lt;object type=&quot;3&quot; unique_id=&quot;37572&quot;&gt;&lt;property id=&quot;20148&quot; value=&quot;5&quot;/&gt;&lt;property id=&quot;20300&quot; value=&quot;Slide 3 - &amp;quot;Required Texts &amp;amp; Learning Materials&amp;quot;&quot;/&gt;&lt;property id=&quot;20307&quot; value=&quot;301&quot;/&gt;&lt;/object&gt;&lt;object type=&quot;3&quot; unique_id=&quot;37573&quot;&gt;&lt;property id=&quot;20148&quot; value=&quot;5&quot;/&gt;&lt;property id=&quot;20300&quot; value=&quot;Slide 5 - &amp;quot;Learning Objectives&amp;quot;&quot;/&gt;&lt;property id=&quot;20307&quot; value=&quot;302&quot;/&gt;&lt;/object&gt;&lt;object type=&quot;3&quot; unique_id=&quot;37574&quot;&gt;&lt;property id=&quot;20148&quot; value=&quot;5&quot;/&gt;&lt;property id=&quot;20300&quot; value=&quot;Slide 7 - &amp;quot;Grades &amp;quot;&quot;/&gt;&lt;property id=&quot;20307&quot; value=&quot;303&quot;/&gt;&lt;/object&gt;&lt;object type=&quot;3&quot; unique_id=&quot;60073&quot;&gt;&lt;property id=&quot;20148&quot; value=&quot;5&quot;/&gt;&lt;property id=&quot;20300&quot; value=&quot;Slide 2&quot;/&gt;&lt;property id=&quot;20307&quot; value=&quot;307&quot;/&gt;&lt;/object&gt;&lt;object type=&quot;3&quot; unique_id=&quot;60439&quot;&gt;&lt;property id=&quot;20148&quot; value=&quot;5&quot;/&gt;&lt;property id=&quot;20300&quot; value=&quot;Slide 6 - &amp;quot;Course Overview &amp;quot;&quot;/&gt;&lt;property id=&quot;20307&quot; value=&quot;308&quot;/&gt;&lt;/object&gt;&lt;object type=&quot;3&quot; unique_id=&quot;60722&quot;&gt;&lt;property id=&quot;20148&quot; value=&quot;5&quot;/&gt;&lt;property id=&quot;20300&quot; value=&quot;Slide 9 - &amp;quot;Contact Information &amp;quot;&quot;/&gt;&lt;property id=&quot;20307&quot; value=&quot;310&quot;/&gt;&lt;/object&gt;&lt;object type=&quot;3&quot; unique_id=&quot;61038&quot;&gt;&lt;property id=&quot;20148&quot; value=&quot;5&quot;/&gt;&lt;property id=&quot;20300&quot; value=&quot;Slide 8 - &amp;quot;Grading Weights &amp;quot;&quot;/&gt;&lt;property id=&quot;20307&quot; value=&quot;311&quot;/&gt;&lt;/object&gt;&lt;/object&gt;&lt;object type=&quot;8&quot; unique_id=&quot;36187&quot;&gt;&lt;/object&gt;&lt;/object&gt;&lt;/database&gt;"/>
</p:tagLst>
</file>

<file path=ppt/theme/theme1.xml><?xml version="1.0" encoding="utf-8"?>
<a:theme xmlns:a="http://schemas.openxmlformats.org/drawingml/2006/main" name="Carey_PowerPoint">
  <a:themeElements>
    <a:clrScheme name="Title and Closing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BS Font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itle and Closing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9915</TotalTime>
  <Words>914</Words>
  <Application>Microsoft Office PowerPoint</Application>
  <PresentationFormat>On-screen Show (4:3)</PresentationFormat>
  <Paragraphs>167</Paragraphs>
  <Slides>18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Akzidenz-Grotesk Next Regular</vt:lpstr>
      <vt:lpstr>Arial</vt:lpstr>
      <vt:lpstr>Calibri</vt:lpstr>
      <vt:lpstr>Courier New</vt:lpstr>
      <vt:lpstr>Carey_PowerPoint</vt:lpstr>
      <vt:lpstr>Document</vt:lpstr>
      <vt:lpstr>Introduction to Java for Business BU350.700.51 Spring I 2025</vt:lpstr>
      <vt:lpstr>Java Control Flow Constructs</vt:lpstr>
      <vt:lpstr>The for Construct</vt:lpstr>
      <vt:lpstr>for Construct Example</vt:lpstr>
      <vt:lpstr>for Construct Example</vt:lpstr>
      <vt:lpstr>The while Construct</vt:lpstr>
      <vt:lpstr>while Construct Example</vt:lpstr>
      <vt:lpstr>while Construct Example</vt:lpstr>
      <vt:lpstr>The do-while  Construct</vt:lpstr>
      <vt:lpstr>do-while  Construct Example</vt:lpstr>
      <vt:lpstr>do-while  Construct Example</vt:lpstr>
      <vt:lpstr>The if-else Construct</vt:lpstr>
      <vt:lpstr>if-else Construct Example</vt:lpstr>
      <vt:lpstr>if-else Example</vt:lpstr>
      <vt:lpstr>The “else” is Not Always Required</vt:lpstr>
      <vt:lpstr>The switch Construct</vt:lpstr>
      <vt:lpstr>Notes on the switch Construct</vt:lpstr>
      <vt:lpstr>switch Construct Example</vt:lpstr>
    </vt:vector>
  </TitlesOfParts>
  <Company>Carey Business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Joseph Demasco</cp:lastModifiedBy>
  <cp:revision>183</cp:revision>
  <cp:lastPrinted>2014-09-08T12:31:43Z</cp:lastPrinted>
  <dcterms:created xsi:type="dcterms:W3CDTF">2013-09-13T14:25:31Z</dcterms:created>
  <dcterms:modified xsi:type="dcterms:W3CDTF">2025-01-10T19:52:28Z</dcterms:modified>
</cp:coreProperties>
</file>